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1430000" cy="7143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  <a:srgbClr val="0072CE"/>
    <a:srgbClr val="1E445C"/>
    <a:srgbClr val="2F4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10366D-411C-1878-C92A-64A433308C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57627-F86A-A237-A58D-BFAE3176DE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CD612-57D9-4F7A-8EE0-D5ADF2C2E09D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35EFF-8713-293E-0922-C87EDAA8AF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DD453-C5B6-3F71-3824-C5565E785F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918D6-A702-41CF-9FEB-989E5BDF2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26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69128"/>
            <a:ext cx="8572500" cy="2487083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752123"/>
            <a:ext cx="8572500" cy="172475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5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80339"/>
            <a:ext cx="2464594" cy="60539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80339"/>
            <a:ext cx="7250906" cy="605399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9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3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80978"/>
            <a:ext cx="9858375" cy="2971601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780691"/>
            <a:ext cx="9858375" cy="1562695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42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901693"/>
            <a:ext cx="4857750" cy="45326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901693"/>
            <a:ext cx="4857750" cy="45326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80339"/>
            <a:ext cx="9858375" cy="13807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751211"/>
            <a:ext cx="4835425" cy="85824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609453"/>
            <a:ext cx="4835425" cy="38381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751211"/>
            <a:ext cx="4859239" cy="85824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609453"/>
            <a:ext cx="4859239" cy="38381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3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3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2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76250"/>
            <a:ext cx="3686472" cy="1666875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1028568"/>
            <a:ext cx="5786438" cy="50766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143125"/>
            <a:ext cx="3686472" cy="3970404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31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76250"/>
            <a:ext cx="3686472" cy="1666875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1028568"/>
            <a:ext cx="5786438" cy="5076693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143125"/>
            <a:ext cx="3686472" cy="3970404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1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80339"/>
            <a:ext cx="9858375" cy="138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901693"/>
            <a:ext cx="9858375" cy="4532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621198"/>
            <a:ext cx="2571750" cy="380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37F07-4765-4C90-A6C5-0A9826C3325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621198"/>
            <a:ext cx="3857625" cy="380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621198"/>
            <a:ext cx="2571750" cy="380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64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1C413B-BAE7-3E09-3BE9-D1BD9AF3160C}"/>
              </a:ext>
            </a:extLst>
          </p:cNvPr>
          <p:cNvSpPr txBox="1"/>
          <p:nvPr/>
        </p:nvSpPr>
        <p:spPr>
          <a:xfrm>
            <a:off x="3582955" y="6788481"/>
            <a:ext cx="7595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 NHS Adult Inpatient Survey has Section 251 (NHS Act 2006) approval to process contact details.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4E928F-8C53-BB27-02A1-9FBAB7352697}"/>
              </a:ext>
            </a:extLst>
          </p:cNvPr>
          <p:cNvGrpSpPr/>
          <p:nvPr/>
        </p:nvGrpSpPr>
        <p:grpSpPr>
          <a:xfrm>
            <a:off x="4189228" y="1643055"/>
            <a:ext cx="6879266" cy="4898572"/>
            <a:chOff x="4245429" y="1483567"/>
            <a:chExt cx="6858000" cy="48985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C150C74-6F72-55EA-FAF1-9DC30AC9D7DB}"/>
                </a:ext>
              </a:extLst>
            </p:cNvPr>
            <p:cNvSpPr/>
            <p:nvPr/>
          </p:nvSpPr>
          <p:spPr>
            <a:xfrm>
              <a:off x="4245429" y="1483567"/>
              <a:ext cx="6858000" cy="4898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39895A-E031-FB58-FC90-4F497998A497}"/>
                </a:ext>
              </a:extLst>
            </p:cNvPr>
            <p:cNvSpPr txBox="1"/>
            <p:nvPr/>
          </p:nvSpPr>
          <p:spPr>
            <a:xfrm>
              <a:off x="4264090" y="1623527"/>
              <a:ext cx="6746032" cy="45858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E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 Inpatient Survey</a:t>
              </a:r>
            </a:p>
            <a:p>
              <a:pPr algn="ctr"/>
              <a:endParaRPr lang="en-GB" sz="24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4400" b="1" dirty="0">
                  <a:solidFill>
                    <a:srgbClr val="005E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Recently had an overnight stay in an NHS hospital?</a:t>
              </a:r>
            </a:p>
            <a:p>
              <a:pPr algn="ctr"/>
              <a:endParaRPr lang="en-GB" sz="2400" b="1" dirty="0">
                <a:solidFill>
                  <a:srgbClr val="2F469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Make your voice heard.</a:t>
              </a:r>
            </a:p>
            <a:p>
              <a:pPr algn="ctr"/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Look out for the Adult Inpatient Survey arriving in the post soon.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272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FB37B52-2C06-F945-0A0F-AC6AA230311D}"/>
              </a:ext>
            </a:extLst>
          </p:cNvPr>
          <p:cNvGrpSpPr/>
          <p:nvPr/>
        </p:nvGrpSpPr>
        <p:grpSpPr>
          <a:xfrm>
            <a:off x="4189228" y="1643055"/>
            <a:ext cx="6879266" cy="4898572"/>
            <a:chOff x="4245429" y="1483567"/>
            <a:chExt cx="6858000" cy="48985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B357DA-2E29-51E6-D428-E0AA68CBE530}"/>
                </a:ext>
              </a:extLst>
            </p:cNvPr>
            <p:cNvSpPr/>
            <p:nvPr/>
          </p:nvSpPr>
          <p:spPr>
            <a:xfrm>
              <a:off x="4245429" y="1483567"/>
              <a:ext cx="6858000" cy="4898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0FE485-9769-FF91-9249-2C2C50E9A4F7}"/>
                </a:ext>
              </a:extLst>
            </p:cNvPr>
            <p:cNvSpPr txBox="1"/>
            <p:nvPr/>
          </p:nvSpPr>
          <p:spPr>
            <a:xfrm>
              <a:off x="4264090" y="1623527"/>
              <a:ext cx="6746032" cy="45858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E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 Inpatient Survey</a:t>
              </a:r>
            </a:p>
            <a:p>
              <a:pPr algn="ctr"/>
              <a:endParaRPr lang="en-GB" sz="24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4400" b="1" dirty="0">
                  <a:solidFill>
                    <a:srgbClr val="005E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Make a difference to NHS Adult Inpatient care.</a:t>
              </a:r>
            </a:p>
            <a:p>
              <a:pPr algn="ctr"/>
              <a:endParaRPr lang="en-GB" sz="2400" b="1" dirty="0">
                <a:solidFill>
                  <a:srgbClr val="2F469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We’d love to hear about your </a:t>
              </a:r>
            </a:p>
            <a:p>
              <a:pPr algn="ctr"/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experience of your overnight stay in hospital.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BC190E-5F17-3A42-A0D2-8A42BF46B467}"/>
              </a:ext>
            </a:extLst>
          </p:cNvPr>
          <p:cNvSpPr txBox="1"/>
          <p:nvPr/>
        </p:nvSpPr>
        <p:spPr>
          <a:xfrm>
            <a:off x="3582955" y="6788481"/>
            <a:ext cx="7595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 NHS Adult Inpatient Survey has Section 251 (NHS Act 2006) approval to process contact details.</a:t>
            </a:r>
          </a:p>
        </p:txBody>
      </p:sp>
    </p:spTree>
    <p:extLst>
      <p:ext uri="{BB962C8B-B14F-4D97-AF65-F5344CB8AC3E}">
        <p14:creationId xmlns:p14="http://schemas.microsoft.com/office/powerpoint/2010/main" val="63099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4B1E1-E763-C6EB-BF55-827C9B2DD5DD}"/>
              </a:ext>
            </a:extLst>
          </p:cNvPr>
          <p:cNvSpPr txBox="1"/>
          <p:nvPr/>
        </p:nvSpPr>
        <p:spPr>
          <a:xfrm>
            <a:off x="3582955" y="6788481"/>
            <a:ext cx="7595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 NHS Adult Inpatient Survey has Section 251 (NHS Act 2006) approval to process contact details.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60028E-7593-52C8-4F12-251DAFFD7767}"/>
              </a:ext>
            </a:extLst>
          </p:cNvPr>
          <p:cNvGrpSpPr/>
          <p:nvPr/>
        </p:nvGrpSpPr>
        <p:grpSpPr>
          <a:xfrm>
            <a:off x="4189228" y="1643055"/>
            <a:ext cx="6879266" cy="4898572"/>
            <a:chOff x="4245429" y="1483567"/>
            <a:chExt cx="6858000" cy="48985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F46441-6E1A-F1A9-5211-0C75C5D767AA}"/>
                </a:ext>
              </a:extLst>
            </p:cNvPr>
            <p:cNvSpPr/>
            <p:nvPr/>
          </p:nvSpPr>
          <p:spPr>
            <a:xfrm>
              <a:off x="4245429" y="1483567"/>
              <a:ext cx="6858000" cy="4898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AF0615-FBEE-4081-9B4E-45DE24C04587}"/>
                </a:ext>
              </a:extLst>
            </p:cNvPr>
            <p:cNvSpPr txBox="1"/>
            <p:nvPr/>
          </p:nvSpPr>
          <p:spPr>
            <a:xfrm>
              <a:off x="4264090" y="1623527"/>
              <a:ext cx="6746032" cy="45858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E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 Inpatient Survey</a:t>
              </a:r>
            </a:p>
            <a:p>
              <a:pPr algn="ctr"/>
              <a:endParaRPr lang="en-GB" sz="24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4400" b="1" dirty="0">
                  <a:solidFill>
                    <a:srgbClr val="005E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Take a moment to share your experience of your hospital stay.</a:t>
              </a:r>
            </a:p>
            <a:p>
              <a:pPr algn="ctr"/>
              <a:endParaRPr lang="en-GB" sz="2400" b="1" dirty="0">
                <a:solidFill>
                  <a:srgbClr val="2F469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Help shape the future of NHS care.</a:t>
              </a:r>
            </a:p>
            <a:p>
              <a:pPr algn="ctr"/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Look out for your Adult Inpatient Survey in the post.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977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0B2B65-32F5-B78B-1874-EF4CDF8FC2E6}"/>
              </a:ext>
            </a:extLst>
          </p:cNvPr>
          <p:cNvSpPr txBox="1"/>
          <p:nvPr/>
        </p:nvSpPr>
        <p:spPr>
          <a:xfrm>
            <a:off x="3582955" y="6788481"/>
            <a:ext cx="7595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 NHS Adult Inpatient Survey has Section 251 (NHS Act 2006) approval to process contact details.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8912BB-61C6-A23D-54F0-09F36A7C4100}"/>
              </a:ext>
            </a:extLst>
          </p:cNvPr>
          <p:cNvGrpSpPr/>
          <p:nvPr/>
        </p:nvGrpSpPr>
        <p:grpSpPr>
          <a:xfrm>
            <a:off x="4189228" y="1643055"/>
            <a:ext cx="6879266" cy="4898572"/>
            <a:chOff x="4245429" y="1483567"/>
            <a:chExt cx="6858000" cy="48985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4C73FDE-7B55-67F4-918C-82A3C0603EF5}"/>
                </a:ext>
              </a:extLst>
            </p:cNvPr>
            <p:cNvSpPr/>
            <p:nvPr/>
          </p:nvSpPr>
          <p:spPr>
            <a:xfrm>
              <a:off x="4245429" y="1483567"/>
              <a:ext cx="6858000" cy="4898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BE70E2-DB81-BB05-A007-DF16728358E3}"/>
                </a:ext>
              </a:extLst>
            </p:cNvPr>
            <p:cNvSpPr txBox="1"/>
            <p:nvPr/>
          </p:nvSpPr>
          <p:spPr>
            <a:xfrm>
              <a:off x="4264090" y="1623527"/>
              <a:ext cx="6746032" cy="39087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E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 Inpatient Survey</a:t>
              </a:r>
            </a:p>
            <a:p>
              <a:pPr algn="ctr"/>
              <a:endParaRPr lang="en-GB" sz="24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4400" b="1" dirty="0">
                  <a:solidFill>
                    <a:srgbClr val="005E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 make hospital care better.</a:t>
              </a:r>
            </a:p>
            <a:p>
              <a:pPr algn="ctr"/>
              <a:endParaRPr lang="en-GB" sz="2400" b="1" dirty="0">
                <a:solidFill>
                  <a:srgbClr val="2F469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Every voice matters.</a:t>
              </a:r>
            </a:p>
            <a:p>
              <a:pPr algn="ctr"/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Your responses will help us improve our inpatient care.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043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144</TotalTime>
  <Words>190</Words>
  <Application>Microsoft Office PowerPoint</Application>
  <PresentationFormat>Custom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Cook</dc:creator>
  <cp:lastModifiedBy>Symone Allijohn</cp:lastModifiedBy>
  <cp:revision>11</cp:revision>
  <dcterms:created xsi:type="dcterms:W3CDTF">2023-12-06T10:30:11Z</dcterms:created>
  <dcterms:modified xsi:type="dcterms:W3CDTF">2025-10-01T16:10:08Z</dcterms:modified>
</cp:coreProperties>
</file>